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9"/>
  </p:notesMasterIdLst>
  <p:handoutMasterIdLst>
    <p:handoutMasterId r:id="rId10"/>
  </p:handoutMasterIdLst>
  <p:sldIdLst>
    <p:sldId id="256" r:id="rId2"/>
    <p:sldId id="262" r:id="rId3"/>
    <p:sldId id="266" r:id="rId4"/>
    <p:sldId id="267" r:id="rId5"/>
    <p:sldId id="263" r:id="rId6"/>
    <p:sldId id="268" r:id="rId7"/>
    <p:sldId id="269" r:id="rId8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6" autoAdjust="0"/>
    <p:restoredTop sz="94648" autoAdjust="0"/>
  </p:normalViewPr>
  <p:slideViewPr>
    <p:cSldViewPr snapToGrid="0">
      <p:cViewPr>
        <p:scale>
          <a:sx n="79" d="100"/>
          <a:sy n="79" d="100"/>
        </p:scale>
        <p:origin x="1844" y="1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54A2EA4-0B56-441C-A9D3-5AD09C9F1422}" type="datetime1">
              <a:rPr lang="de-DE" smtClean="0"/>
              <a:t>06.07.2025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B085CE-6145-404E-B599-68FDF26648DF}" type="datetime1">
              <a:rPr lang="de-DE" smtClean="0"/>
              <a:pPr/>
              <a:t>06.07.2025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AC03BF4-324D-444B-B2B4-5879EFE83EC5}" type="datetime1">
              <a:rPr lang="de-DE" noProof="0" smtClean="0"/>
              <a:t>06.07.2025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14D70A-F3C5-4A6E-9522-4175BD08EA7F}" type="datetime1">
              <a:rPr lang="de-DE" noProof="0" smtClean="0"/>
              <a:t>06.07.2025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E4688D79-9856-49D3-A6E5-0DDD62E7F21D}" type="datetime1">
              <a:rPr lang="de-DE" noProof="0" smtClean="0"/>
              <a:t>06.07.2025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DE1979-03AF-4780-AA12-4B63DE69AC45}" type="datetime1">
              <a:rPr lang="de-DE" noProof="0" smtClean="0"/>
              <a:t>06.07.2025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5D6A1D9F-0411-49EB-8C99-09648CED7900}" type="datetime1">
              <a:rPr lang="de-DE" noProof="0" smtClean="0"/>
              <a:t>06.07.2025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277A7A-EAFE-4BD9-883A-190BF6213361}" type="datetime1">
              <a:rPr lang="de-DE" noProof="0" smtClean="0"/>
              <a:t>06.07.2025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7AF743-5D3F-4201-BC3F-6547FAFA22B9}" type="datetime1">
              <a:rPr lang="de-DE" noProof="0" smtClean="0"/>
              <a:t>06.07.2025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D69A12-2F55-4BC0-8DE6-9A20F0D713DC}" type="datetime1">
              <a:rPr lang="de-DE" noProof="0" smtClean="0"/>
              <a:t>06.07.2025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7" name="Rechteck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12B84F-57B3-4CC5-9030-860002DF7D30}" type="datetime1">
              <a:rPr lang="de-DE" noProof="0" smtClean="0"/>
              <a:t>06.07.2025</a:t>
            </a:fld>
            <a:endParaRPr lang="de-DE" noProof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79E7381-8FDF-40EE-9279-25401C84A40A}" type="datetime1">
              <a:rPr lang="de-DE" noProof="0" smtClean="0"/>
              <a:t>06.07.2025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189B38-3700-4F31-B929-FDC2A865E208}" type="datetime1">
              <a:rPr lang="de-DE" noProof="0" smtClean="0"/>
              <a:t>06.07.2025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43214D96-B3C8-4F1E-B664-5DE2819FAB83}" type="datetime1">
              <a:rPr lang="de-DE" noProof="0" smtClean="0"/>
              <a:t>06.07.2025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9" name="Rechteck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hteck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hteck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hteck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pic>
        <p:nvPicPr>
          <p:cNvPr id="7" name="Bild 6" descr="Digitale Verbindungen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</p:grpSp>
      <p:sp>
        <p:nvSpPr>
          <p:cNvPr id="22" name="Rechteck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de-DE" sz="6000" dirty="0" err="1">
                <a:solidFill>
                  <a:schemeClr val="bg1"/>
                </a:solidFill>
              </a:rPr>
              <a:t>Nested</a:t>
            </a:r>
            <a:r>
              <a:rPr lang="de-DE" sz="6000" dirty="0">
                <a:solidFill>
                  <a:schemeClr val="bg1"/>
                </a:solidFill>
              </a:rPr>
              <a:t> Tooltips Plugin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de-DE" dirty="0" err="1">
                <a:solidFill>
                  <a:srgbClr val="7CEBFF"/>
                </a:solidFill>
              </a:rPr>
              <a:t>For</a:t>
            </a:r>
            <a:r>
              <a:rPr lang="de-DE" dirty="0">
                <a:solidFill>
                  <a:srgbClr val="7CEBFF"/>
                </a:solidFill>
              </a:rPr>
              <a:t> Godot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BCB44-6A30-5C30-702E-71701969E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Elevator Pitch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BCF6D7-8910-20A6-0369-020CD9F02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trend</a:t>
            </a:r>
            <a:r>
              <a:rPr lang="de-DE" dirty="0"/>
              <a:t> in modern </a:t>
            </a:r>
            <a:r>
              <a:rPr lang="de-DE" dirty="0" err="1"/>
              <a:t>games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display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</a:t>
            </a:r>
            <a:endParaRPr lang="de-DE" dirty="0"/>
          </a:p>
          <a:p>
            <a:r>
              <a:rPr lang="de-DE" dirty="0" err="1"/>
              <a:t>Nested</a:t>
            </a:r>
            <a:r>
              <a:rPr lang="de-DE" dirty="0"/>
              <a:t> </a:t>
            </a:r>
            <a:r>
              <a:rPr lang="de-DE" dirty="0" err="1"/>
              <a:t>tooltips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display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user</a:t>
            </a:r>
            <a:r>
              <a:rPr lang="de-DE" dirty="0"/>
              <a:t> on-</a:t>
            </a:r>
            <a:r>
              <a:rPr lang="de-DE" dirty="0" err="1"/>
              <a:t>demand</a:t>
            </a:r>
            <a:r>
              <a:rPr lang="de-DE" dirty="0"/>
              <a:t> and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overwhelming</a:t>
            </a:r>
            <a:r>
              <a:rPr lang="de-DE" dirty="0"/>
              <a:t> </a:t>
            </a:r>
            <a:r>
              <a:rPr lang="de-DE" dirty="0" err="1"/>
              <a:t>them</a:t>
            </a:r>
            <a:endParaRPr lang="de-DE" dirty="0"/>
          </a:p>
          <a:p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worksby</a:t>
            </a:r>
            <a:r>
              <a:rPr lang="de-DE" dirty="0"/>
              <a:t> </a:t>
            </a:r>
            <a:r>
              <a:rPr lang="de-DE" dirty="0" err="1"/>
              <a:t>allowing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enter</a:t>
            </a:r>
            <a:r>
              <a:rPr lang="de-DE" dirty="0"/>
              <a:t> an </a:t>
            </a:r>
            <a:r>
              <a:rPr lang="de-DE" dirty="0" err="1"/>
              <a:t>opened</a:t>
            </a:r>
            <a:r>
              <a:rPr lang="de-DE" dirty="0"/>
              <a:t> </a:t>
            </a:r>
            <a:r>
              <a:rPr lang="de-DE" dirty="0" err="1"/>
              <a:t>tooltip</a:t>
            </a:r>
            <a:r>
              <a:rPr lang="de-DE" dirty="0"/>
              <a:t> and </a:t>
            </a:r>
            <a:r>
              <a:rPr lang="de-DE" dirty="0" err="1"/>
              <a:t>then</a:t>
            </a:r>
            <a:r>
              <a:rPr lang="de-DE" dirty="0"/>
              <a:t> open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tooltip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184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4691F6-221D-F6DA-A160-E50E8925E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Examples</a:t>
            </a:r>
            <a:endParaRPr lang="de-DE" dirty="0"/>
          </a:p>
        </p:txBody>
      </p:sp>
      <p:pic>
        <p:nvPicPr>
          <p:cNvPr id="17" name="Inhaltsplatzhalter 16">
            <a:extLst>
              <a:ext uri="{FF2B5EF4-FFF2-40B4-BE49-F238E27FC236}">
                <a16:creationId xmlns:a16="http://schemas.microsoft.com/office/drawing/2014/main" id="{8905F9BF-AEE0-52D5-AAAB-EB651DF5FB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9179" y="2053979"/>
            <a:ext cx="8173642" cy="459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65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24CB64-860E-A589-ACD8-B4CA47636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796B06-F7F2-A28D-9307-94E09B63A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Examples</a:t>
            </a:r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5A95EE8C-ACA1-BFBE-290E-23B58BDE2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051" y="2043731"/>
            <a:ext cx="8071897" cy="453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87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9D0D48-F9B5-3875-4A9A-DDD298D96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Interaction Loop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BA53C28-3C8A-4CC6-3949-5F1E87DC4427}"/>
              </a:ext>
            </a:extLst>
          </p:cNvPr>
          <p:cNvSpPr/>
          <p:nvPr/>
        </p:nvSpPr>
        <p:spPr>
          <a:xfrm>
            <a:off x="4824497" y="2388706"/>
            <a:ext cx="2543005" cy="12228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User </a:t>
            </a:r>
            <a:r>
              <a:rPr lang="de-DE" dirty="0" err="1"/>
              <a:t>opens</a:t>
            </a:r>
            <a:r>
              <a:rPr lang="de-DE" dirty="0"/>
              <a:t> </a:t>
            </a:r>
            <a:r>
              <a:rPr lang="de-DE" dirty="0" err="1"/>
              <a:t>tooltip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293FBCE-5170-2470-7A61-63D08576ADD9}"/>
              </a:ext>
            </a:extLst>
          </p:cNvPr>
          <p:cNvSpPr/>
          <p:nvPr/>
        </p:nvSpPr>
        <p:spPr>
          <a:xfrm>
            <a:off x="7367502" y="4553869"/>
            <a:ext cx="2543005" cy="12228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Tooltip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locked</a:t>
            </a:r>
            <a:r>
              <a:rPr lang="de-DE" dirty="0"/>
              <a:t>/</a:t>
            </a:r>
            <a:r>
              <a:rPr lang="de-DE" dirty="0" err="1"/>
              <a:t>pinned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F0335E1-669A-FF61-9EDB-A2639EAB9B03}"/>
              </a:ext>
            </a:extLst>
          </p:cNvPr>
          <p:cNvSpPr/>
          <p:nvPr/>
        </p:nvSpPr>
        <p:spPr>
          <a:xfrm>
            <a:off x="2281492" y="4553869"/>
            <a:ext cx="2543005" cy="12228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User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hover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tooltip</a:t>
            </a:r>
            <a:endParaRPr lang="de-DE" dirty="0"/>
          </a:p>
        </p:txBody>
      </p:sp>
      <p:cxnSp>
        <p:nvCxnSpPr>
          <p:cNvPr id="8" name="Verbinder: gewinkelt 7">
            <a:extLst>
              <a:ext uri="{FF2B5EF4-FFF2-40B4-BE49-F238E27FC236}">
                <a16:creationId xmlns:a16="http://schemas.microsoft.com/office/drawing/2014/main" id="{3A0BD31B-6C45-D193-8D5F-DBE8D6C7A194}"/>
              </a:ext>
            </a:extLst>
          </p:cNvPr>
          <p:cNvCxnSpPr>
            <a:cxnSpLocks/>
            <a:stCxn id="6" idx="0"/>
          </p:cNvCxnSpPr>
          <p:nvPr/>
        </p:nvCxnSpPr>
        <p:spPr>
          <a:xfrm rot="5400000" flipH="1" flipV="1">
            <a:off x="3411866" y="3141238"/>
            <a:ext cx="1553760" cy="1271502"/>
          </a:xfrm>
          <a:prstGeom prst="bentConnector3">
            <a:avLst>
              <a:gd name="adj1" fmla="val 99797"/>
            </a:avLst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199A5E11-D520-6FCD-A95D-AB5FB968C843}"/>
              </a:ext>
            </a:extLst>
          </p:cNvPr>
          <p:cNvCxnSpPr>
            <a:stCxn id="5" idx="1"/>
            <a:endCxn id="6" idx="3"/>
          </p:cNvCxnSpPr>
          <p:nvPr/>
        </p:nvCxnSpPr>
        <p:spPr>
          <a:xfrm flipH="1">
            <a:off x="4824497" y="5165273"/>
            <a:ext cx="254300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5EEC9C37-C2BA-358C-D820-71F78B00AC89}"/>
              </a:ext>
            </a:extLst>
          </p:cNvPr>
          <p:cNvCxnSpPr>
            <a:stCxn id="4" idx="3"/>
            <a:endCxn id="5" idx="0"/>
          </p:cNvCxnSpPr>
          <p:nvPr/>
        </p:nvCxnSpPr>
        <p:spPr>
          <a:xfrm>
            <a:off x="7367502" y="3000110"/>
            <a:ext cx="1271503" cy="1553759"/>
          </a:xfrm>
          <a:prstGeom prst="bentConnector2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306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7EC5B7-8D29-A3D6-221D-FA9E617FF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Focus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C67E11-5216-0FFA-4F29-FA0AE1F48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0" i="0" dirty="0">
                <a:effectLst/>
                <a:latin typeface="gg sans"/>
              </a:rPr>
              <a:t>Creating a </a:t>
            </a:r>
            <a:r>
              <a:rPr lang="en-US" sz="4800" b="1" i="0" dirty="0">
                <a:effectLst/>
                <a:latin typeface="gg sans"/>
              </a:rPr>
              <a:t>simple</a:t>
            </a:r>
            <a:r>
              <a:rPr lang="en-US" sz="4800" b="0" i="0" dirty="0">
                <a:effectLst/>
                <a:latin typeface="gg sans"/>
              </a:rPr>
              <a:t> and </a:t>
            </a:r>
            <a:r>
              <a:rPr lang="en-US" sz="4800" b="1" i="0" dirty="0">
                <a:effectLst/>
                <a:latin typeface="gg sans"/>
              </a:rPr>
              <a:t>concise</a:t>
            </a:r>
            <a:r>
              <a:rPr lang="en-US" sz="4800" b="0" i="0" dirty="0">
                <a:effectLst/>
                <a:latin typeface="gg sans"/>
              </a:rPr>
              <a:t> library that can be used in other (real) projects</a:t>
            </a:r>
            <a:endParaRPr lang="de-DE" sz="4800" dirty="0"/>
          </a:p>
        </p:txBody>
      </p:sp>
    </p:spTree>
    <p:extLst>
      <p:ext uri="{BB962C8B-B14F-4D97-AF65-F5344CB8AC3E}">
        <p14:creationId xmlns:p14="http://schemas.microsoft.com/office/powerpoint/2010/main" val="4206142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C7003-B675-B185-9D28-8C9F2B96A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242EAC-FEE8-93D6-164A-237495F1A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Milestones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862E04-E51E-D5C1-71DE-CDCB6E5EF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fontAlgn="base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2400" b="0" i="0" dirty="0">
                <a:effectLst/>
                <a:latin typeface="inherit"/>
              </a:rPr>
              <a:t>Getting a tooltip system without nesting to work (until 14.07.25)</a:t>
            </a: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2400" b="0" i="0" dirty="0">
                <a:effectLst/>
                <a:latin typeface="inherit"/>
              </a:rPr>
              <a:t>Implementing the nesting, deserialization and placement logic (until 17.08.25)</a:t>
            </a: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2400" b="0" i="0" dirty="0">
                <a:effectLst/>
                <a:latin typeface="inherit"/>
              </a:rPr>
              <a:t>Turning the library into a plugin and publishing it (until 29.08.25)</a:t>
            </a: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2400" b="0" i="0" dirty="0">
                <a:effectLst/>
                <a:latin typeface="inherit"/>
              </a:rPr>
              <a:t>Creating a demo/presentation video (until 05.09.25)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4885400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8803_TF56390039_Win32" id="{FCB14B3E-2B92-48B8-A334-05E7A8EE34E1}" vid="{B6EC9E21-8C82-4EB1-BBE7-A370F785D0C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{58729AE1-B23A-476B-8575-57A71D401227}tf56390039_win32</Template>
  <TotalTime>0</TotalTime>
  <Words>137</Words>
  <Application>Microsoft Office PowerPoint</Application>
  <PresentationFormat>Breitbild</PresentationFormat>
  <Paragraphs>20</Paragraphs>
  <Slides>7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3" baseType="lpstr">
      <vt:lpstr>Calibri</vt:lpstr>
      <vt:lpstr>gg sans</vt:lpstr>
      <vt:lpstr>Gill Sans MT</vt:lpstr>
      <vt:lpstr>inherit</vt:lpstr>
      <vt:lpstr>Wingdings 2</vt:lpstr>
      <vt:lpstr>Benutzerdefiniert</vt:lpstr>
      <vt:lpstr>Nested Tooltips Plugin</vt:lpstr>
      <vt:lpstr>Elevator Pitch</vt:lpstr>
      <vt:lpstr>Examples</vt:lpstr>
      <vt:lpstr>Examples</vt:lpstr>
      <vt:lpstr>Interaction Loop</vt:lpstr>
      <vt:lpstr>Focus</vt:lpstr>
      <vt:lpstr>Milestones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214006</dc:creator>
  <cp:lastModifiedBy>214006</cp:lastModifiedBy>
  <cp:revision>1</cp:revision>
  <dcterms:created xsi:type="dcterms:W3CDTF">2025-07-06T08:21:05Z</dcterms:created>
  <dcterms:modified xsi:type="dcterms:W3CDTF">2025-07-06T08:49:39Z</dcterms:modified>
</cp:coreProperties>
</file>